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08" autoAdjust="0"/>
    <p:restoredTop sz="94660"/>
  </p:normalViewPr>
  <p:slideViewPr>
    <p:cSldViewPr snapToGrid="0">
      <p:cViewPr varScale="1">
        <p:scale>
          <a:sx n="71" d="100"/>
          <a:sy n="71" d="100"/>
        </p:scale>
        <p:origin x="53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742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223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725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6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398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55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69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84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94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95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708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D9E9017-7E3B-4E2D-B50C-62868A1545A5}" type="datetimeFigureOut">
              <a:rPr lang="en-US" smtClean="0"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BD8069C-4198-4DB8-857F-1D1121AD574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706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A484866-E7D2-422A-9F20-1A512FD73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29000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DAC139-1C6F-4534-A0E2-002A146EB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6" y="3428998"/>
            <a:ext cx="6096003" cy="34290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F64CF7E-C20D-459D-B59C-79C953A8D5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095992" cy="34289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74F1CC9-47AB-4C4D-8B06-7B210167D7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4" y="-6"/>
            <a:ext cx="6095996" cy="34289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91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86BDA89-3CF8-4EB4-83AD-BF0AD51ED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DAB9D1-D727-486A-851A-AA46ABEE0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0"/>
            <a:ext cx="6096000" cy="34270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9572EE-9375-477F-B0DD-9395915E6B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6095999" cy="33146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221BF5-701D-4640-8698-D3F3B30FE3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7067"/>
            <a:ext cx="6096000" cy="33185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019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B7256D-656C-485F-B7EA-1BE33A490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CB4D4F-1561-4276-8E55-897578D99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8EBFCF-5C6B-48C5-825D-7C8F30774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DEB391-944C-4552-846C-4A0C0BD74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8"/>
            <a:ext cx="6096001" cy="3429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EAB757-6956-4C9B-9531-F95103DBF9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6" y="1812492"/>
            <a:ext cx="12192000" cy="19205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4700D7-1BB1-4340-846C-8246164661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230" y="3047758"/>
            <a:ext cx="7433534" cy="139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512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Tw Cen MT</vt:lpstr>
      <vt:lpstr>Tw Cen MT Condensed</vt:lpstr>
      <vt:lpstr>Wingdings 3</vt:lpstr>
      <vt:lpstr>Integral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CraftDiamonds</dc:creator>
  <cp:lastModifiedBy>CraftDiamonds</cp:lastModifiedBy>
  <cp:revision>8</cp:revision>
  <dcterms:created xsi:type="dcterms:W3CDTF">2018-01-01T18:39:01Z</dcterms:created>
  <dcterms:modified xsi:type="dcterms:W3CDTF">2018-02-03T18:21:16Z</dcterms:modified>
</cp:coreProperties>
</file>